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60" r:id="rId3"/>
    <p:sldId id="257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61A15-7B9C-40B3-9FB3-0C4744EDF09E}" type="datetimeFigureOut">
              <a:rPr lang="en-CA" smtClean="0"/>
              <a:t>09/06/2015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6B2A1-5E26-4E64-8BF7-67BEE349289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8034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HelveticaNeueLT Pro 55 Roman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689C-32CF-4EFB-9DFD-7EA9732631DC}" type="datetimeFigureOut">
              <a:rPr lang="en-CA" smtClean="0"/>
              <a:t>09/06/2015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600CBA8-7C8E-4951-A21F-A138D98F68C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689C-32CF-4EFB-9DFD-7EA9732631DC}" type="datetimeFigureOut">
              <a:rPr lang="en-CA" smtClean="0"/>
              <a:t>09/06/2015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BA8-7C8E-4951-A21F-A138D98F68C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689C-32CF-4EFB-9DFD-7EA9732631DC}" type="datetimeFigureOut">
              <a:rPr lang="en-CA" smtClean="0"/>
              <a:t>09/06/2015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BA8-7C8E-4951-A21F-A138D98F68C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689C-32CF-4EFB-9DFD-7EA9732631DC}" type="datetimeFigureOut">
              <a:rPr lang="en-CA" smtClean="0"/>
              <a:t>09/06/2015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BA8-7C8E-4951-A21F-A138D98F68C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689C-32CF-4EFB-9DFD-7EA9732631DC}" type="datetimeFigureOut">
              <a:rPr lang="en-CA" smtClean="0"/>
              <a:t>09/06/2015</a:t>
            </a:fld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BA8-7C8E-4951-A21F-A138D98F68CC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689C-32CF-4EFB-9DFD-7EA9732631DC}" type="datetimeFigureOut">
              <a:rPr lang="en-CA" smtClean="0"/>
              <a:t>09/06/2015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BA8-7C8E-4951-A21F-A138D98F68C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689C-32CF-4EFB-9DFD-7EA9732631DC}" type="datetimeFigureOut">
              <a:rPr lang="en-CA" smtClean="0"/>
              <a:t>09/06/2015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BA8-7C8E-4951-A21F-A138D98F68C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689C-32CF-4EFB-9DFD-7EA9732631DC}" type="datetimeFigureOut">
              <a:rPr lang="en-CA" smtClean="0"/>
              <a:t>09/06/2015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BA8-7C8E-4951-A21F-A138D98F68C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689C-32CF-4EFB-9DFD-7EA9732631DC}" type="datetimeFigureOut">
              <a:rPr lang="en-CA" smtClean="0"/>
              <a:t>09/06/2015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BA8-7C8E-4951-A21F-A138D98F68C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689C-32CF-4EFB-9DFD-7EA9732631DC}" type="datetimeFigureOut">
              <a:rPr lang="en-CA" smtClean="0"/>
              <a:t>09/06/2015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BA8-7C8E-4951-A21F-A138D98F68C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689C-32CF-4EFB-9DFD-7EA9732631DC}" type="datetimeFigureOut">
              <a:rPr lang="en-CA" smtClean="0"/>
              <a:t>09/06/2015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BA8-7C8E-4951-A21F-A138D98F68C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263689C-32CF-4EFB-9DFD-7EA9732631DC}" type="datetimeFigureOut">
              <a:rPr lang="en-CA" smtClean="0"/>
              <a:t>09/06/2015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600CBA8-7C8E-4951-A21F-A138D98F68C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TAX FREE SAVINGS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109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Complete Quiz on Investing</a:t>
            </a:r>
          </a:p>
          <a:p>
            <a:r>
              <a:rPr lang="en-CA" sz="2800" dirty="0" smtClean="0"/>
              <a:t>We will peer mark them when you’re done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43876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ChangeArrowheads="1"/>
          </p:cNvSpPr>
          <p:nvPr/>
        </p:nvSpPr>
        <p:spPr bwMode="auto">
          <a:xfrm>
            <a:off x="381000" y="1725325"/>
            <a:ext cx="601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r"/>
            <a:r>
              <a:rPr lang="en-CA" altLang="en-US" sz="3200" b="1" dirty="0"/>
              <a:t>Registered </a:t>
            </a:r>
            <a:r>
              <a:rPr lang="en-CA" altLang="en-US" sz="3200" b="1" dirty="0" smtClean="0"/>
              <a:t>tax </a:t>
            </a:r>
            <a:r>
              <a:rPr lang="en-CA" altLang="en-US" sz="3200" b="1" dirty="0"/>
              <a:t>plans </a:t>
            </a:r>
            <a:endParaRPr lang="en-US" altLang="en-US" sz="3200" b="1" dirty="0"/>
          </a:p>
        </p:txBody>
      </p:sp>
      <p:sp>
        <p:nvSpPr>
          <p:cNvPr id="71683" name="Text Box 4"/>
          <p:cNvSpPr txBox="1">
            <a:spLocks noChangeArrowheads="1"/>
          </p:cNvSpPr>
          <p:nvPr/>
        </p:nvSpPr>
        <p:spPr bwMode="auto">
          <a:xfrm>
            <a:off x="8445500" y="2017713"/>
            <a:ext cx="698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spcBef>
                <a:spcPct val="50000"/>
              </a:spcBef>
            </a:pPr>
            <a:fld id="{1F7DF164-C0FE-4F6A-8096-568D1FC875D6}" type="slidenum">
              <a:rPr lang="en-US" altLang="en-US" sz="1600">
                <a:solidFill>
                  <a:srgbClr val="FF8000"/>
                </a:solidFill>
                <a:latin typeface="Arial Black" pitchFamily="34" charset="0"/>
              </a:rPr>
              <a:pPr algn="ctr">
                <a:spcBef>
                  <a:spcPct val="50000"/>
                </a:spcBef>
              </a:pPr>
              <a:t>3</a:t>
            </a:fld>
            <a:endParaRPr lang="en-US" altLang="en-US"/>
          </a:p>
        </p:txBody>
      </p:sp>
      <p:sp>
        <p:nvSpPr>
          <p:cNvPr id="71684" name="Text Box 5"/>
          <p:cNvSpPr txBox="1">
            <a:spLocks noChangeArrowheads="1"/>
          </p:cNvSpPr>
          <p:nvPr/>
        </p:nvSpPr>
        <p:spPr bwMode="auto">
          <a:xfrm>
            <a:off x="539750" y="2590800"/>
            <a:ext cx="8451850" cy="374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CA" altLang="en-US" b="1" dirty="0"/>
              <a:t>Tax-Free Savings Accounts (TFSAs): </a:t>
            </a:r>
            <a:br>
              <a:rPr lang="en-CA" altLang="en-US" b="1" dirty="0"/>
            </a:br>
            <a:r>
              <a:rPr lang="en-CA" altLang="en-US" dirty="0"/>
              <a:t>earn income from investments without </a:t>
            </a:r>
            <a:br>
              <a:rPr lang="en-CA" altLang="en-US" dirty="0"/>
            </a:br>
            <a:r>
              <a:rPr lang="en-CA" altLang="en-US" dirty="0"/>
              <a:t>paying taxes on the income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CA" altLang="en-US" b="1" dirty="0"/>
              <a:t>Registered Retirement Savings Plans (RRSPs):</a:t>
            </a:r>
            <a:r>
              <a:rPr lang="en-CA" altLang="en-US" dirty="0"/>
              <a:t/>
            </a:r>
            <a:br>
              <a:rPr lang="en-CA" altLang="en-US" dirty="0"/>
            </a:br>
            <a:r>
              <a:rPr lang="en-CA" altLang="en-US" dirty="0"/>
              <a:t>defer paying income tax until retirement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CA" altLang="en-US" b="1" dirty="0"/>
              <a:t>Registered Education Savings Plans (RESPs): </a:t>
            </a:r>
            <a:r>
              <a:rPr lang="en-CA" altLang="en-US" dirty="0"/>
              <a:t/>
            </a:r>
            <a:br>
              <a:rPr lang="en-CA" altLang="en-US" dirty="0"/>
            </a:br>
            <a:r>
              <a:rPr lang="en-CA" altLang="en-US" dirty="0"/>
              <a:t>shift the tax to a student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CA" altLang="en-US" b="1" dirty="0"/>
              <a:t>Registered Disability Savings Plans (RDSPs):</a:t>
            </a:r>
            <a:br>
              <a:rPr lang="en-CA" altLang="en-US" b="1" dirty="0"/>
            </a:br>
            <a:r>
              <a:rPr lang="en-CA" altLang="en-US" dirty="0"/>
              <a:t>shift the tax to someone with a disability </a:t>
            </a:r>
          </a:p>
        </p:txBody>
      </p:sp>
      <p:sp>
        <p:nvSpPr>
          <p:cNvPr id="71685" name="TextBox 7"/>
          <p:cNvSpPr txBox="1">
            <a:spLocks noChangeArrowheads="1"/>
          </p:cNvSpPr>
          <p:nvPr/>
        </p:nvSpPr>
        <p:spPr bwMode="auto">
          <a:xfrm>
            <a:off x="539750" y="632112"/>
            <a:ext cx="79978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EC8203"/>
                </a:solidFill>
              </a:rPr>
              <a:t>SAVING AND INVESTING</a:t>
            </a:r>
          </a:p>
        </p:txBody>
      </p:sp>
    </p:spTree>
    <p:extLst>
      <p:ext uri="{BB962C8B-B14F-4D97-AF65-F5344CB8AC3E}">
        <p14:creationId xmlns:p14="http://schemas.microsoft.com/office/powerpoint/2010/main" val="100885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Free Savings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https://www.youtube.com/watch?v=q5YuPW2_qR8</a:t>
            </a:r>
          </a:p>
        </p:txBody>
      </p:sp>
    </p:spTree>
    <p:extLst>
      <p:ext uri="{BB962C8B-B14F-4D97-AF65-F5344CB8AC3E}">
        <p14:creationId xmlns:p14="http://schemas.microsoft.com/office/powerpoint/2010/main" val="3991058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Marketplace Episode</a:t>
            </a:r>
            <a:br>
              <a:rPr lang="en-US" dirty="0" smtClean="0"/>
            </a:br>
            <a:r>
              <a:rPr lang="en-US" dirty="0" smtClean="0"/>
              <a:t>Easy Loans: Uneasy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http://www.cbc.ca/marketplace/episodes/2014-2015/easy-loans-uneasy-money</a:t>
            </a:r>
          </a:p>
        </p:txBody>
      </p:sp>
    </p:spTree>
    <p:extLst>
      <p:ext uri="{BB962C8B-B14F-4D97-AF65-F5344CB8AC3E}">
        <p14:creationId xmlns:p14="http://schemas.microsoft.com/office/powerpoint/2010/main" val="2569718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41</TotalTime>
  <Words>42</Words>
  <Application>Microsoft Office PowerPoint</Application>
  <PresentationFormat>On-screen Show (4:3)</PresentationFormat>
  <Paragraphs>15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TAX FREE SAVINGS</vt:lpstr>
      <vt:lpstr>QUIZ!</vt:lpstr>
      <vt:lpstr>PowerPoint Presentation</vt:lpstr>
      <vt:lpstr>Tax Free Savings Video</vt:lpstr>
      <vt:lpstr>Marketplace Episode Easy Loans: Uneasy Money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Savings &amp; Investing Continued</dc:title>
  <dc:creator>Andrea Venables</dc:creator>
  <cp:lastModifiedBy>User</cp:lastModifiedBy>
  <cp:revision>5</cp:revision>
  <dcterms:created xsi:type="dcterms:W3CDTF">2015-06-08T16:10:55Z</dcterms:created>
  <dcterms:modified xsi:type="dcterms:W3CDTF">2015-06-10T02:26:32Z</dcterms:modified>
</cp:coreProperties>
</file>